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_rels/presentation.xml.rels" ContentType="application/vnd.openxmlformats-package.relationships+xml"/>
  <Override PartName="/ppt/media/image12.png" ContentType="image/png"/>
  <Override PartName="/ppt/media/image11.png" ContentType="image/png"/>
  <Override PartName="/ppt/media/image3.png" ContentType="image/png"/>
  <Override PartName="/ppt/media/image2.png" ContentType="image/png"/>
  <Override PartName="/ppt/media/image1.png" ContentType="image/png"/>
  <Override PartName="/ppt/media/image5.png" ContentType="image/png"/>
  <Override PartName="/ppt/media/image7.png" ContentType="image/png"/>
  <Override PartName="/ppt/media/image9.jpeg" ContentType="image/jpeg"/>
  <Override PartName="/ppt/media/image10.png" ContentType="image/png"/>
  <Override PartName="/ppt/media/image4.jpeg" ContentType="image/jpeg"/>
  <Override PartName="/ppt/media/image6.png" ContentType="image/png"/>
  <Override PartName="/ppt/media/image8.png" ContentType="image/png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5113000" cy="106934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755640" y="426240"/>
            <a:ext cx="13600800" cy="1785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080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755640" y="5741280"/>
            <a:ext cx="1360080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755640" y="426240"/>
            <a:ext cx="13600800" cy="1785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696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7724880" y="2502000"/>
            <a:ext cx="663696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755640" y="5741280"/>
            <a:ext cx="663696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7724880" y="5741280"/>
            <a:ext cx="663696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755640" y="426240"/>
            <a:ext cx="13600800" cy="1785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437904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353920" y="2502000"/>
            <a:ext cx="437904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9952560" y="2502000"/>
            <a:ext cx="437904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755640" y="5741280"/>
            <a:ext cx="437904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5353920" y="5741280"/>
            <a:ext cx="437904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9952560" y="5741280"/>
            <a:ext cx="437904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755640" y="426240"/>
            <a:ext cx="13600800" cy="1785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755640" y="2502000"/>
            <a:ext cx="13600800" cy="6201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755640" y="426240"/>
            <a:ext cx="13600800" cy="1785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0800" cy="6201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755640" y="426240"/>
            <a:ext cx="13600800" cy="1785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6960" cy="6201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7724880" y="2502000"/>
            <a:ext cx="6636960" cy="6201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755640" y="426240"/>
            <a:ext cx="13600800" cy="1785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755640" y="426240"/>
            <a:ext cx="13600800" cy="82782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755640" y="426240"/>
            <a:ext cx="13600800" cy="1785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696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7724880" y="2502000"/>
            <a:ext cx="6636960" cy="6201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755640" y="5741280"/>
            <a:ext cx="663696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755640" y="426240"/>
            <a:ext cx="13600800" cy="1785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755640" y="2502000"/>
            <a:ext cx="13600800" cy="6201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755640" y="426240"/>
            <a:ext cx="13600800" cy="1785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6960" cy="6201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7724880" y="2502000"/>
            <a:ext cx="663696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7724880" y="5741280"/>
            <a:ext cx="663696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755640" y="426240"/>
            <a:ext cx="13600800" cy="1785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696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7724880" y="2502000"/>
            <a:ext cx="663696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755640" y="5741280"/>
            <a:ext cx="1360080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755640" y="426240"/>
            <a:ext cx="13600800" cy="1785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080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755640" y="5741280"/>
            <a:ext cx="1360080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755640" y="426240"/>
            <a:ext cx="13600800" cy="1785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696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7724880" y="2502000"/>
            <a:ext cx="663696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755640" y="5741280"/>
            <a:ext cx="663696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7724880" y="5741280"/>
            <a:ext cx="663696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755640" y="426240"/>
            <a:ext cx="13600800" cy="1785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437904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5353920" y="2502000"/>
            <a:ext cx="437904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9952560" y="2502000"/>
            <a:ext cx="437904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755640" y="5741280"/>
            <a:ext cx="437904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5353920" y="5741280"/>
            <a:ext cx="437904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9952560" y="5741280"/>
            <a:ext cx="437904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755640" y="426240"/>
            <a:ext cx="13600800" cy="1785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0800" cy="6201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755640" y="426240"/>
            <a:ext cx="13600800" cy="1785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6960" cy="6201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7724880" y="2502000"/>
            <a:ext cx="6636960" cy="6201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755640" y="426240"/>
            <a:ext cx="13600800" cy="1785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755640" y="426240"/>
            <a:ext cx="13600800" cy="82782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755640" y="426240"/>
            <a:ext cx="13600800" cy="1785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696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7724880" y="2502000"/>
            <a:ext cx="6636960" cy="6201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755640" y="5741280"/>
            <a:ext cx="663696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755640" y="426240"/>
            <a:ext cx="13600800" cy="1785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6960" cy="6201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7724880" y="2502000"/>
            <a:ext cx="663696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7724880" y="5741280"/>
            <a:ext cx="663696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755640" y="426240"/>
            <a:ext cx="13600800" cy="1785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696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7724880" y="2502000"/>
            <a:ext cx="663696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755640" y="5741280"/>
            <a:ext cx="13600800" cy="2957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755640" y="426240"/>
            <a:ext cx="13600800" cy="1785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de-DE" sz="1800" spc="-1" strike="noStrike">
                <a:latin typeface="Arial"/>
              </a:rPr>
              <a:t>Click to edit the title text format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Click to edit the outline text format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Second Outline Level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Third Outline Level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Fourth Outline Level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Fifth Outline Level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Sixth Outline Level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Seventh Outline Level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755640" y="426240"/>
            <a:ext cx="13600800" cy="1785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de-DE" sz="1800" spc="-1" strike="noStrike">
                <a:latin typeface="Arial"/>
              </a:rPr>
              <a:t>Click to edit the title text format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0800" cy="6201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Click to edit the outline text format</a:t>
            </a:r>
            <a:endParaRPr b="0" lang="de-DE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latin typeface="Arial"/>
              </a:rPr>
              <a:t>Second Outline Level</a:t>
            </a:r>
            <a:endParaRPr b="0" lang="de-DE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Third Outline Level</a:t>
            </a:r>
            <a:endParaRPr b="0" lang="de-DE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latin typeface="Arial"/>
              </a:rPr>
              <a:t>Fourth Outline Level</a:t>
            </a:r>
            <a:endParaRPr b="0" lang="de-DE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Fifth Outline Level</a:t>
            </a:r>
            <a:endParaRPr b="0" lang="de-DE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Sixth Outline Level</a:t>
            </a:r>
            <a:endParaRPr b="0" lang="de-DE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Seventh Outline Level</a:t>
            </a:r>
            <a:endParaRPr b="0" lang="de-DE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252000" y="9532800"/>
            <a:ext cx="2642040" cy="116100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324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7" name="CustomShape 2"/>
          <p:cNvSpPr/>
          <p:nvPr/>
        </p:nvSpPr>
        <p:spPr>
          <a:xfrm rot="9307200">
            <a:off x="10793880" y="7656840"/>
            <a:ext cx="970200" cy="286200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5">
              <a:lumOff val="-29866"/>
            </a:schemeClr>
          </a:solidFill>
          <a:ln w="381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8" name="CustomShape 3"/>
          <p:cNvSpPr/>
          <p:nvPr/>
        </p:nvSpPr>
        <p:spPr>
          <a:xfrm rot="2581800">
            <a:off x="3148200" y="5785920"/>
            <a:ext cx="1267560" cy="286200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5">
              <a:lumOff val="-29866"/>
            </a:schemeClr>
          </a:solidFill>
          <a:ln w="381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9" name="CustomShape 4"/>
          <p:cNvSpPr/>
          <p:nvPr/>
        </p:nvSpPr>
        <p:spPr>
          <a:xfrm>
            <a:off x="3175560" y="3015720"/>
            <a:ext cx="1056240" cy="286200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5">
              <a:lumOff val="-29866"/>
            </a:schemeClr>
          </a:solidFill>
          <a:ln w="381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0" name="CustomShape 5"/>
          <p:cNvSpPr/>
          <p:nvPr/>
        </p:nvSpPr>
        <p:spPr>
          <a:xfrm>
            <a:off x="41040" y="-208080"/>
            <a:ext cx="5749560" cy="106740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31320" rIns="31320" tIns="31320" bIns="31320" anchor="ctr">
            <a:spAutoFit/>
          </a:bodyPr>
          <a:p>
            <a:pPr>
              <a:lnSpc>
                <a:spcPct val="100000"/>
              </a:lnSpc>
            </a:pPr>
            <a:r>
              <a:rPr b="1" lang="de-DE" sz="6600" spc="-1" strike="noStrike">
                <a:solidFill>
                  <a:srgbClr val="b51600"/>
                </a:solidFill>
                <a:latin typeface="Arial"/>
                <a:ea typeface="Arial"/>
              </a:rPr>
              <a:t>iPad Placemat</a:t>
            </a:r>
            <a:endParaRPr b="0" lang="de-DE" sz="6600" spc="-1" strike="noStrike">
              <a:latin typeface="Arial"/>
            </a:endParaRPr>
          </a:p>
        </p:txBody>
      </p:sp>
      <p:pic>
        <p:nvPicPr>
          <p:cNvPr id="81" name="iPad-Air-2-portrait.png" descr=""/>
          <p:cNvPicPr/>
          <p:nvPr/>
        </p:nvPicPr>
        <p:blipFill>
          <a:blip r:embed="rId1"/>
          <a:stretch/>
        </p:blipFill>
        <p:spPr>
          <a:xfrm>
            <a:off x="4317120" y="798120"/>
            <a:ext cx="6477840" cy="9172440"/>
          </a:xfrm>
          <a:prstGeom prst="rect">
            <a:avLst/>
          </a:prstGeom>
          <a:ln w="3240">
            <a:noFill/>
          </a:ln>
        </p:spPr>
      </p:pic>
      <p:sp>
        <p:nvSpPr>
          <p:cNvPr id="82" name="CustomShape 6"/>
          <p:cNvSpPr/>
          <p:nvPr/>
        </p:nvSpPr>
        <p:spPr>
          <a:xfrm rot="7797600">
            <a:off x="10715400" y="707400"/>
            <a:ext cx="970200" cy="286200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5">
              <a:lumOff val="-29866"/>
            </a:schemeClr>
          </a:solidFill>
          <a:ln w="381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3" name="CustomShape 7"/>
          <p:cNvSpPr/>
          <p:nvPr/>
        </p:nvSpPr>
        <p:spPr>
          <a:xfrm rot="5619000">
            <a:off x="3099600" y="5346720"/>
            <a:ext cx="581760" cy="597240"/>
          </a:xfrm>
          <a:prstGeom prst="ellipse">
            <a:avLst/>
          </a:prstGeom>
          <a:solidFill>
            <a:schemeClr val="accent5">
              <a:lumOff val="-29866"/>
            </a:schemeClr>
          </a:solidFill>
          <a:ln w="381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de-DE" sz="2400" spc="-1" strike="noStrike">
                <a:solidFill>
                  <a:srgbClr val="ffffff"/>
                </a:solidFill>
                <a:latin typeface="Helvetica Neue"/>
                <a:ea typeface="Helvetica Neue"/>
              </a:rPr>
              <a:t>5</a:t>
            </a:r>
            <a:endParaRPr b="0" lang="de-DE" sz="2400" spc="-1" strike="noStrike">
              <a:latin typeface="Arial"/>
            </a:endParaRPr>
          </a:p>
        </p:txBody>
      </p:sp>
      <p:sp>
        <p:nvSpPr>
          <p:cNvPr id="84" name="CustomShape 8"/>
          <p:cNvSpPr/>
          <p:nvPr/>
        </p:nvSpPr>
        <p:spPr>
          <a:xfrm rot="5400000">
            <a:off x="13320360" y="1577880"/>
            <a:ext cx="3132720" cy="44352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31320" rIns="31320" tIns="31320" bIns="31320" anchor="ctr">
            <a:spAutoFit/>
          </a:bodyPr>
          <a:p>
            <a:pPr>
              <a:lnSpc>
                <a:spcPct val="100000"/>
              </a:lnSpc>
            </a:pPr>
            <a:r>
              <a:rPr b="1" lang="de-DE" sz="25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App suchen</a:t>
            </a:r>
            <a:endParaRPr b="0" lang="de-DE" sz="2500" spc="-1" strike="noStrike">
              <a:latin typeface="Arial"/>
            </a:endParaRPr>
          </a:p>
        </p:txBody>
      </p:sp>
      <p:sp>
        <p:nvSpPr>
          <p:cNvPr id="85" name="CustomShape 9"/>
          <p:cNvSpPr/>
          <p:nvPr/>
        </p:nvSpPr>
        <p:spPr>
          <a:xfrm rot="5400000">
            <a:off x="12192480" y="814680"/>
            <a:ext cx="3132720" cy="198252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31320" rIns="31320" tIns="31320" bIns="31320" anchor="ctr">
            <a:spAutoFit/>
          </a:bodyPr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Trage ein Suchwort</a:t>
            </a: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In das Feld ein.</a:t>
            </a: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Die Suchergebnisse lassen sich nach Kategorie und Klassenstufe filtern.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86" name="CustomShape 10"/>
          <p:cNvSpPr/>
          <p:nvPr/>
        </p:nvSpPr>
        <p:spPr>
          <a:xfrm rot="5400000">
            <a:off x="1441080" y="5202360"/>
            <a:ext cx="2442600" cy="82404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31320" rIns="31320" tIns="31320" bIns="31320" anchor="ctr">
            <a:spAutoFit/>
          </a:bodyPr>
          <a:p>
            <a:pPr algn="r">
              <a:lnSpc>
                <a:spcPct val="100000"/>
              </a:lnSpc>
            </a:pPr>
            <a:r>
              <a:rPr b="1" lang="de-DE" sz="25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Links zur App</a:t>
            </a:r>
            <a:endParaRPr b="0" lang="de-DE" sz="2500" spc="-1" strike="noStrike">
              <a:latin typeface="Arial"/>
            </a:endParaRPr>
          </a:p>
        </p:txBody>
      </p:sp>
      <p:sp>
        <p:nvSpPr>
          <p:cNvPr id="87" name="CustomShape 11"/>
          <p:cNvSpPr/>
          <p:nvPr/>
        </p:nvSpPr>
        <p:spPr>
          <a:xfrm rot="5400000">
            <a:off x="36000" y="4707360"/>
            <a:ext cx="2645640" cy="249588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31320" rIns="31320" tIns="31320" bIns="31320" anchor="ctr">
            <a:spAutoFit/>
          </a:bodyPr>
          <a:p>
            <a:pPr>
              <a:lnSpc>
                <a:spcPct val="100000"/>
              </a:lnSpc>
            </a:pPr>
            <a:r>
              <a:rPr b="1" lang="de-DE" sz="16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Hier werden Links angezeigt, die zur aktuellen App führen.</a:t>
            </a:r>
            <a:endParaRPr b="0" lang="de-DE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16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Auch der QR-Code führt zur App. Er kann z.B. auf Arbeitsblättern oder Lernplakaten genutzt werden.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88" name="CustomShape 12"/>
          <p:cNvSpPr/>
          <p:nvPr/>
        </p:nvSpPr>
        <p:spPr>
          <a:xfrm rot="5400000">
            <a:off x="11251800" y="147960"/>
            <a:ext cx="581760" cy="597240"/>
          </a:xfrm>
          <a:prstGeom prst="ellipse">
            <a:avLst/>
          </a:prstGeom>
          <a:solidFill>
            <a:schemeClr val="accent5">
              <a:lumOff val="-29866"/>
            </a:schemeClr>
          </a:solidFill>
          <a:ln w="381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de-DE" sz="2400" spc="-1" strike="noStrike">
                <a:solidFill>
                  <a:srgbClr val="ffffff"/>
                </a:solidFill>
                <a:latin typeface="Helvetica Neue"/>
                <a:ea typeface="Helvetica Neue"/>
              </a:rPr>
              <a:t>2</a:t>
            </a:r>
            <a:endParaRPr b="0" lang="de-DE" sz="2400" spc="-1" strike="noStrike">
              <a:latin typeface="Arial"/>
            </a:endParaRPr>
          </a:p>
        </p:txBody>
      </p:sp>
      <p:sp>
        <p:nvSpPr>
          <p:cNvPr id="89" name="CustomShape 13"/>
          <p:cNvSpPr/>
          <p:nvPr/>
        </p:nvSpPr>
        <p:spPr>
          <a:xfrm rot="5400000">
            <a:off x="3096360" y="2864160"/>
            <a:ext cx="581760" cy="597240"/>
          </a:xfrm>
          <a:prstGeom prst="ellipse">
            <a:avLst/>
          </a:prstGeom>
          <a:solidFill>
            <a:schemeClr val="accent5">
              <a:lumOff val="-29866"/>
            </a:schemeClr>
          </a:solidFill>
          <a:ln w="381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de-DE" sz="2400" spc="-1" strike="noStrike">
                <a:solidFill>
                  <a:srgbClr val="ffffff"/>
                </a:solidFill>
                <a:latin typeface="Helvetica Neue"/>
                <a:ea typeface="Helvetica Neue"/>
              </a:rPr>
              <a:t>4</a:t>
            </a:r>
            <a:endParaRPr b="0" lang="de-DE" sz="2400" spc="-1" strike="noStrike">
              <a:latin typeface="Arial"/>
            </a:endParaRPr>
          </a:p>
        </p:txBody>
      </p:sp>
      <p:sp>
        <p:nvSpPr>
          <p:cNvPr id="90" name="CustomShape 14"/>
          <p:cNvSpPr/>
          <p:nvPr/>
        </p:nvSpPr>
        <p:spPr>
          <a:xfrm rot="5400000">
            <a:off x="1105200" y="2430720"/>
            <a:ext cx="3146400" cy="73260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31320" rIns="31320" tIns="31320" bIns="31320" anchor="ctr">
            <a:spAutoFit/>
          </a:bodyPr>
          <a:p>
            <a:pPr algn="r">
              <a:lnSpc>
                <a:spcPct val="100000"/>
              </a:lnSpc>
            </a:pPr>
            <a:r>
              <a:rPr b="1" lang="de-DE" sz="22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ähnliche App erstellen</a:t>
            </a:r>
            <a:endParaRPr b="0" lang="de-DE" sz="2200" spc="-1" strike="noStrike">
              <a:latin typeface="Arial"/>
            </a:endParaRPr>
          </a:p>
        </p:txBody>
      </p:sp>
      <p:sp>
        <p:nvSpPr>
          <p:cNvPr id="91" name="CustomShape 15"/>
          <p:cNvSpPr/>
          <p:nvPr/>
        </p:nvSpPr>
        <p:spPr>
          <a:xfrm rot="5400000">
            <a:off x="-283680" y="1710360"/>
            <a:ext cx="3278160" cy="261972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31320" rIns="31320" tIns="31320" bIns="31320" anchor="ctr">
            <a:spAutoFit/>
          </a:bodyPr>
          <a:p>
            <a:pPr>
              <a:lnSpc>
                <a:spcPct val="100000"/>
              </a:lnSpc>
            </a:pPr>
            <a:r>
              <a:rPr b="1" lang="de-DE" sz="14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Mit diesem Button kannst Du die aktuelle angezeigte App bearbeiten.</a:t>
            </a:r>
            <a:endParaRPr b="0" lang="de-D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14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Tausche Bilder, Töne und Texte aus oder füge neue Aufgaben hinzu.</a:t>
            </a:r>
            <a:endParaRPr b="0" lang="de-D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14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Wichtig: Beim Speichern wird eine neue App erzeugt. Du veränderst nicht die App das ursprünglichen Autoren.</a:t>
            </a:r>
            <a:endParaRPr b="0" lang="de-DE" sz="1400" spc="-1" strike="noStrike">
              <a:latin typeface="Arial"/>
            </a:endParaRPr>
          </a:p>
        </p:txBody>
      </p:sp>
      <p:sp>
        <p:nvSpPr>
          <p:cNvPr id="92" name="CustomShape 16"/>
          <p:cNvSpPr/>
          <p:nvPr/>
        </p:nvSpPr>
        <p:spPr>
          <a:xfrm rot="5400000">
            <a:off x="1139400" y="7450200"/>
            <a:ext cx="2976120" cy="44352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31320" rIns="31320" tIns="31320" bIns="31320" anchor="ctr">
            <a:spAutoFit/>
          </a:bodyPr>
          <a:p>
            <a:pPr algn="r">
              <a:lnSpc>
                <a:spcPct val="100000"/>
              </a:lnSpc>
            </a:pPr>
            <a:r>
              <a:rPr b="1" lang="de-DE" sz="25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App merken</a:t>
            </a:r>
            <a:endParaRPr b="0" lang="de-DE" sz="2500" spc="-1" strike="noStrike">
              <a:latin typeface="Arial"/>
            </a:endParaRPr>
          </a:p>
        </p:txBody>
      </p:sp>
      <p:sp>
        <p:nvSpPr>
          <p:cNvPr id="93" name="CustomShape 17"/>
          <p:cNvSpPr/>
          <p:nvPr/>
        </p:nvSpPr>
        <p:spPr>
          <a:xfrm rot="5400000">
            <a:off x="345960" y="7243200"/>
            <a:ext cx="2079360" cy="219348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31320" rIns="31320" tIns="31320" bIns="31320" anchor="ctr">
            <a:spAutoFit/>
          </a:bodyPr>
          <a:p>
            <a:pPr>
              <a:lnSpc>
                <a:spcPct val="100000"/>
              </a:lnSpc>
            </a:pPr>
            <a:r>
              <a:rPr b="1" lang="de-DE" sz="14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Mit diesem Button kannst Du die App in Deinem Arbeitsbereich speichern.</a:t>
            </a:r>
            <a:endParaRPr b="0" lang="de-D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14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Du kannst sie dann später leichter wiederfinden oder Schülern zuordnen.</a:t>
            </a:r>
            <a:endParaRPr b="0" lang="de-DE" sz="1400" spc="-1" strike="noStrike">
              <a:latin typeface="Arial"/>
            </a:endParaRPr>
          </a:p>
        </p:txBody>
      </p:sp>
      <p:sp>
        <p:nvSpPr>
          <p:cNvPr id="94" name="CustomShape 18"/>
          <p:cNvSpPr/>
          <p:nvPr/>
        </p:nvSpPr>
        <p:spPr>
          <a:xfrm rot="5400000">
            <a:off x="11214000" y="7330680"/>
            <a:ext cx="581760" cy="597240"/>
          </a:xfrm>
          <a:prstGeom prst="ellipse">
            <a:avLst/>
          </a:prstGeom>
          <a:solidFill>
            <a:schemeClr val="accent5">
              <a:lumOff val="-29866"/>
            </a:schemeClr>
          </a:solidFill>
          <a:ln w="381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de-DE" sz="2400" spc="-1" strike="noStrike">
                <a:solidFill>
                  <a:srgbClr val="ffffff"/>
                </a:solidFill>
                <a:latin typeface="Helvetica Neue"/>
                <a:ea typeface="Helvetica Neue"/>
              </a:rPr>
              <a:t>1</a:t>
            </a:r>
            <a:endParaRPr b="0" lang="de-DE" sz="2400" spc="-1" strike="noStrike">
              <a:latin typeface="Arial"/>
            </a:endParaRPr>
          </a:p>
        </p:txBody>
      </p:sp>
      <p:sp>
        <p:nvSpPr>
          <p:cNvPr id="95" name="CustomShape 19"/>
          <p:cNvSpPr/>
          <p:nvPr/>
        </p:nvSpPr>
        <p:spPr>
          <a:xfrm rot="5400000">
            <a:off x="12271680" y="8604000"/>
            <a:ext cx="2690640" cy="44352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31320" rIns="31320" tIns="31320" bIns="31320" anchor="ctr">
            <a:spAutoFit/>
          </a:bodyPr>
          <a:p>
            <a:pPr>
              <a:lnSpc>
                <a:spcPct val="100000"/>
              </a:lnSpc>
            </a:pPr>
            <a:r>
              <a:rPr b="1" lang="de-DE" sz="25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Anmelden</a:t>
            </a:r>
            <a:endParaRPr b="0" lang="de-DE" sz="2500" spc="-1" strike="noStrike">
              <a:latin typeface="Arial"/>
            </a:endParaRPr>
          </a:p>
        </p:txBody>
      </p:sp>
      <p:sp>
        <p:nvSpPr>
          <p:cNvPr id="96" name="CustomShape 20"/>
          <p:cNvSpPr/>
          <p:nvPr/>
        </p:nvSpPr>
        <p:spPr>
          <a:xfrm rot="5400000">
            <a:off x="11001960" y="8361720"/>
            <a:ext cx="3227040" cy="143424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31320" rIns="31320" tIns="31320" bIns="31320" anchor="ctr">
            <a:spAutoFit/>
          </a:bodyPr>
          <a:p>
            <a:pPr>
              <a:lnSpc>
                <a:spcPct val="100000"/>
              </a:lnSpc>
            </a:pPr>
            <a:r>
              <a:rPr b="1" i="1" lang="de-DE" sz="18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Logge Dich zuerst ein!</a:t>
            </a: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de-DE" sz="18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Nur dann können Deine erstellten Apps gespeichert werden.</a:t>
            </a:r>
            <a:endParaRPr b="0" lang="de-DE" sz="1800" spc="-1" strike="noStrike">
              <a:latin typeface="Arial"/>
            </a:endParaRPr>
          </a:p>
        </p:txBody>
      </p:sp>
      <p:pic>
        <p:nvPicPr>
          <p:cNvPr id="97" name="Help Logo.png" descr=""/>
          <p:cNvPicPr/>
          <p:nvPr/>
        </p:nvPicPr>
        <p:blipFill>
          <a:blip r:embed="rId2"/>
          <a:srcRect l="17106" t="0" r="17106" b="0"/>
          <a:stretch/>
        </p:blipFill>
        <p:spPr>
          <a:xfrm>
            <a:off x="18000" y="9666000"/>
            <a:ext cx="524160" cy="489960"/>
          </a:xfrm>
          <a:prstGeom prst="rect">
            <a:avLst/>
          </a:prstGeom>
          <a:ln w="3240">
            <a:noFill/>
          </a:ln>
        </p:spPr>
      </p:pic>
      <p:pic>
        <p:nvPicPr>
          <p:cNvPr id="98" name="@HISEDTECH.png" descr=""/>
          <p:cNvPicPr/>
          <p:nvPr/>
        </p:nvPicPr>
        <p:blipFill>
          <a:blip r:embed="rId3"/>
          <a:stretch/>
        </p:blipFill>
        <p:spPr>
          <a:xfrm>
            <a:off x="543600" y="9677160"/>
            <a:ext cx="483480" cy="483480"/>
          </a:xfrm>
          <a:prstGeom prst="rect">
            <a:avLst/>
          </a:prstGeom>
          <a:ln w="3240">
            <a:noFill/>
          </a:ln>
        </p:spPr>
      </p:pic>
      <p:sp>
        <p:nvSpPr>
          <p:cNvPr id="99" name="CustomShape 21"/>
          <p:cNvSpPr/>
          <p:nvPr/>
        </p:nvSpPr>
        <p:spPr>
          <a:xfrm>
            <a:off x="50760" y="586080"/>
            <a:ext cx="4107600" cy="67176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31320" rIns="31320" tIns="31320" bIns="31320" anchor="ctr">
            <a:spAutoFit/>
          </a:bodyPr>
          <a:p>
            <a:pPr>
              <a:lnSpc>
                <a:spcPct val="100000"/>
              </a:lnSpc>
            </a:pPr>
            <a:r>
              <a:rPr b="1" lang="de-DE" sz="4000" spc="-1" strike="noStrike">
                <a:solidFill>
                  <a:srgbClr val="5e5e5e"/>
                </a:solidFill>
                <a:latin typeface="Arial"/>
                <a:ea typeface="Arial"/>
              </a:rPr>
              <a:t>LearningApps</a:t>
            </a:r>
            <a:endParaRPr b="0" lang="de-DE" sz="4000" spc="-1" strike="noStrike">
              <a:latin typeface="Arial"/>
            </a:endParaRPr>
          </a:p>
        </p:txBody>
      </p:sp>
      <p:pic>
        <p:nvPicPr>
          <p:cNvPr id="100" name="90BB340C-4B47-499D-94FD-1104D031CE73-L0-001.jpeg" descr=""/>
          <p:cNvPicPr/>
          <p:nvPr/>
        </p:nvPicPr>
        <p:blipFill>
          <a:blip r:embed="rId4"/>
          <a:srcRect l="2127" t="3173" r="2656" b="2975"/>
          <a:stretch/>
        </p:blipFill>
        <p:spPr>
          <a:xfrm>
            <a:off x="1226520" y="9593280"/>
            <a:ext cx="658440" cy="658080"/>
          </a:xfrm>
          <a:prstGeom prst="rect">
            <a:avLst/>
          </a:prstGeom>
          <a:ln w="3240">
            <a:noFill/>
          </a:ln>
        </p:spPr>
      </p:pic>
      <p:sp>
        <p:nvSpPr>
          <p:cNvPr id="101" name="CustomShape 22"/>
          <p:cNvSpPr/>
          <p:nvPr/>
        </p:nvSpPr>
        <p:spPr>
          <a:xfrm>
            <a:off x="959040" y="10095480"/>
            <a:ext cx="1232640" cy="48276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ctr">
            <a:noAutofit/>
          </a:bodyPr>
          <a:p>
            <a:pPr algn="ctr">
              <a:lnSpc>
                <a:spcPct val="100000"/>
              </a:lnSpc>
            </a:pPr>
            <a:r>
              <a:rPr b="1" lang="de-DE" sz="10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@schm_and</a:t>
            </a:r>
            <a:endParaRPr b="0" lang="de-DE" sz="1000" spc="-1" strike="noStrike">
              <a:latin typeface="Arial"/>
            </a:endParaRPr>
          </a:p>
        </p:txBody>
      </p:sp>
      <p:sp>
        <p:nvSpPr>
          <p:cNvPr id="102" name="CustomShape 23"/>
          <p:cNvSpPr/>
          <p:nvPr/>
        </p:nvSpPr>
        <p:spPr>
          <a:xfrm>
            <a:off x="-104400" y="10120680"/>
            <a:ext cx="1263240" cy="21528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31320" rIns="31320" tIns="31320" bIns="31320" anchor="ctr">
            <a:spAutoFit/>
          </a:bodyPr>
          <a:p>
            <a:pPr algn="ctr">
              <a:lnSpc>
                <a:spcPct val="100000"/>
              </a:lnSpc>
            </a:pPr>
            <a:r>
              <a:rPr b="1" lang="de-DE" sz="10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@mrjamiespeaks</a:t>
            </a:r>
            <a:endParaRPr b="0" lang="de-DE" sz="1000" spc="-1" strike="noStrike">
              <a:latin typeface="Arial"/>
            </a:endParaRPr>
          </a:p>
        </p:txBody>
      </p:sp>
      <p:pic>
        <p:nvPicPr>
          <p:cNvPr id="103" name="D38980FC-AA1E-4F63-8355-6D1090974ED0-L0-001.png" descr=""/>
          <p:cNvPicPr/>
          <p:nvPr/>
        </p:nvPicPr>
        <p:blipFill>
          <a:blip r:embed="rId5"/>
          <a:stretch/>
        </p:blipFill>
        <p:spPr>
          <a:xfrm>
            <a:off x="24120" y="10344240"/>
            <a:ext cx="809640" cy="269640"/>
          </a:xfrm>
          <a:prstGeom prst="rect">
            <a:avLst/>
          </a:prstGeom>
          <a:ln w="3240">
            <a:noFill/>
          </a:ln>
        </p:spPr>
      </p:pic>
      <p:pic>
        <p:nvPicPr>
          <p:cNvPr id="104" name="Grafik 4" descr=""/>
          <p:cNvPicPr/>
          <p:nvPr/>
        </p:nvPicPr>
        <p:blipFill>
          <a:blip r:embed="rId6"/>
          <a:stretch/>
        </p:blipFill>
        <p:spPr>
          <a:xfrm rot="5400000">
            <a:off x="3772800" y="2560680"/>
            <a:ext cx="7542720" cy="5656680"/>
          </a:xfrm>
          <a:prstGeom prst="rect">
            <a:avLst/>
          </a:prstGeom>
          <a:ln>
            <a:noFill/>
          </a:ln>
        </p:spPr>
      </p:pic>
      <p:pic>
        <p:nvPicPr>
          <p:cNvPr id="105" name="Grafik 5" descr=""/>
          <p:cNvPicPr/>
          <p:nvPr/>
        </p:nvPicPr>
        <p:blipFill>
          <a:blip r:embed="rId7"/>
          <a:stretch/>
        </p:blipFill>
        <p:spPr>
          <a:xfrm rot="5400000">
            <a:off x="11311560" y="1038240"/>
            <a:ext cx="1770840" cy="418320"/>
          </a:xfrm>
          <a:prstGeom prst="rect">
            <a:avLst/>
          </a:prstGeom>
          <a:ln>
            <a:noFill/>
          </a:ln>
        </p:spPr>
      </p:pic>
      <p:pic>
        <p:nvPicPr>
          <p:cNvPr id="106" name="Grafik 6" descr=""/>
          <p:cNvPicPr/>
          <p:nvPr/>
        </p:nvPicPr>
        <p:blipFill>
          <a:blip r:embed="rId8"/>
          <a:stretch/>
        </p:blipFill>
        <p:spPr>
          <a:xfrm rot="5400000">
            <a:off x="10799280" y="1694160"/>
            <a:ext cx="3627720" cy="418320"/>
          </a:xfrm>
          <a:prstGeom prst="rect">
            <a:avLst/>
          </a:prstGeom>
          <a:ln>
            <a:noFill/>
          </a:ln>
        </p:spPr>
      </p:pic>
      <p:sp>
        <p:nvSpPr>
          <p:cNvPr id="107" name="CustomShape 24"/>
          <p:cNvSpPr/>
          <p:nvPr/>
        </p:nvSpPr>
        <p:spPr>
          <a:xfrm rot="5400000">
            <a:off x="13280400" y="5490000"/>
            <a:ext cx="3132720" cy="44352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31320" rIns="31320" tIns="31320" bIns="31320" anchor="ctr">
            <a:spAutoFit/>
          </a:bodyPr>
          <a:p>
            <a:pPr>
              <a:lnSpc>
                <a:spcPct val="100000"/>
              </a:lnSpc>
            </a:pPr>
            <a:r>
              <a:rPr b="1" lang="de-DE" sz="25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App erstellen</a:t>
            </a:r>
            <a:endParaRPr b="0" lang="de-DE" sz="2500" spc="-1" strike="noStrike">
              <a:latin typeface="Arial"/>
            </a:endParaRPr>
          </a:p>
        </p:txBody>
      </p:sp>
      <p:sp>
        <p:nvSpPr>
          <p:cNvPr id="108" name="CustomShape 25"/>
          <p:cNvSpPr/>
          <p:nvPr/>
        </p:nvSpPr>
        <p:spPr>
          <a:xfrm rot="5400000">
            <a:off x="11636280" y="4226040"/>
            <a:ext cx="3132720" cy="280584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31320" rIns="31320" tIns="31320" bIns="31320" anchor="ctr">
            <a:spAutoFit/>
          </a:bodyPr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Klicke hier, um eine</a:t>
            </a:r>
            <a:br/>
            <a:r>
              <a:rPr b="1" lang="de-DE" sz="18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neue App zu erstellen.</a:t>
            </a: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Überlege Dir, wozu der Nutzer Deine App verwenden soll.</a:t>
            </a:r>
            <a:br/>
            <a:br/>
            <a:r>
              <a:rPr b="1" lang="de-DE" sz="18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Wähle dann im folgenden Feld die passende Vorlage aus.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109" name="CustomShape 26"/>
          <p:cNvSpPr/>
          <p:nvPr/>
        </p:nvSpPr>
        <p:spPr>
          <a:xfrm rot="10336800">
            <a:off x="10761120" y="4773240"/>
            <a:ext cx="970200" cy="286200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5">
              <a:lumOff val="-29866"/>
            </a:schemeClr>
          </a:solidFill>
          <a:ln w="381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0" name="CustomShape 27"/>
          <p:cNvSpPr/>
          <p:nvPr/>
        </p:nvSpPr>
        <p:spPr>
          <a:xfrm rot="5421600">
            <a:off x="11285280" y="4626360"/>
            <a:ext cx="581760" cy="597240"/>
          </a:xfrm>
          <a:prstGeom prst="ellipse">
            <a:avLst/>
          </a:prstGeom>
          <a:solidFill>
            <a:schemeClr val="accent5">
              <a:lumOff val="-29866"/>
            </a:schemeClr>
          </a:solidFill>
          <a:ln w="381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de-DE" sz="2400" spc="-1" strike="noStrike">
                <a:solidFill>
                  <a:srgbClr val="ffffff"/>
                </a:solidFill>
                <a:latin typeface="Helvetica Neue"/>
                <a:ea typeface="Helvetica Neue"/>
              </a:rPr>
              <a:t>3</a:t>
            </a:r>
            <a:endParaRPr b="0" lang="de-DE" sz="2400" spc="-1" strike="noStrike">
              <a:latin typeface="Arial"/>
            </a:endParaRPr>
          </a:p>
        </p:txBody>
      </p:sp>
      <p:sp>
        <p:nvSpPr>
          <p:cNvPr id="111" name="CustomShape 28"/>
          <p:cNvSpPr/>
          <p:nvPr/>
        </p:nvSpPr>
        <p:spPr>
          <a:xfrm>
            <a:off x="-37080" y="9280080"/>
            <a:ext cx="3070800" cy="51876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31320" rIns="31320" tIns="31320" bIns="31320" anchor="ctr">
            <a:spAutoFit/>
          </a:bodyPr>
          <a:p>
            <a:pPr algn="ctr">
              <a:lnSpc>
                <a:spcPct val="100000"/>
              </a:lnSpc>
            </a:pPr>
            <a:r>
              <a:rPr b="1" lang="de-DE" sz="10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Erstellt von @Bingenberger nach einer Idee von</a:t>
            </a:r>
            <a:endParaRPr b="0" lang="de-DE" sz="1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de-DE" sz="1000" spc="-1" strike="noStrike">
              <a:latin typeface="Arial"/>
            </a:endParaRPr>
          </a:p>
        </p:txBody>
      </p:sp>
      <p:sp>
        <p:nvSpPr>
          <p:cNvPr id="112" name="CustomShape 29"/>
          <p:cNvSpPr/>
          <p:nvPr/>
        </p:nvSpPr>
        <p:spPr>
          <a:xfrm rot="1237800">
            <a:off x="3318840" y="7589880"/>
            <a:ext cx="1267560" cy="286200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5">
              <a:lumOff val="-29866"/>
            </a:schemeClr>
          </a:solidFill>
          <a:ln w="381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3" name="CustomShape 30"/>
          <p:cNvSpPr/>
          <p:nvPr/>
        </p:nvSpPr>
        <p:spPr>
          <a:xfrm rot="5757600">
            <a:off x="2953080" y="7166160"/>
            <a:ext cx="581760" cy="597240"/>
          </a:xfrm>
          <a:prstGeom prst="ellipse">
            <a:avLst/>
          </a:prstGeom>
          <a:solidFill>
            <a:schemeClr val="accent5">
              <a:lumOff val="-29866"/>
            </a:schemeClr>
          </a:solidFill>
          <a:ln w="381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de-DE" sz="2400" spc="-1" strike="noStrike">
                <a:solidFill>
                  <a:srgbClr val="ffffff"/>
                </a:solidFill>
                <a:latin typeface="Helvetica Neue"/>
                <a:ea typeface="Helvetica Neue"/>
              </a:rPr>
              <a:t>6</a:t>
            </a:r>
            <a:endParaRPr b="0" lang="de-DE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90BB340C-4B47-499D-94FD-1104D031CE73-L0-001.jpeg" descr=""/>
          <p:cNvPicPr/>
          <p:nvPr/>
        </p:nvPicPr>
        <p:blipFill>
          <a:blip r:embed="rId1"/>
          <a:srcRect l="2127" t="3166" r="2649" b="2968"/>
          <a:stretch/>
        </p:blipFill>
        <p:spPr>
          <a:xfrm>
            <a:off x="634320" y="2398680"/>
            <a:ext cx="4030920" cy="4029480"/>
          </a:xfrm>
          <a:prstGeom prst="rect">
            <a:avLst/>
          </a:prstGeom>
          <a:ln w="3240">
            <a:noFill/>
          </a:ln>
        </p:spPr>
      </p:pic>
      <p:sp>
        <p:nvSpPr>
          <p:cNvPr id="115" name="CustomShape 1"/>
          <p:cNvSpPr/>
          <p:nvPr/>
        </p:nvSpPr>
        <p:spPr>
          <a:xfrm>
            <a:off x="0" y="6651360"/>
            <a:ext cx="5299560" cy="68436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ctr">
            <a:noAutofit/>
          </a:bodyPr>
          <a:p>
            <a:pPr algn="ctr">
              <a:lnSpc>
                <a:spcPct val="100000"/>
              </a:lnSpc>
            </a:pPr>
            <a:r>
              <a:rPr b="1" lang="de-DE" sz="30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@schm_and</a:t>
            </a:r>
            <a:endParaRPr b="0" lang="de-DE" sz="3000" spc="-1" strike="noStrike">
              <a:latin typeface="Arial"/>
            </a:endParaRPr>
          </a:p>
        </p:txBody>
      </p:sp>
      <p:pic>
        <p:nvPicPr>
          <p:cNvPr id="116" name="Help Logo.png" descr=""/>
          <p:cNvPicPr/>
          <p:nvPr/>
        </p:nvPicPr>
        <p:blipFill>
          <a:blip r:embed="rId2"/>
          <a:srcRect l="17106" t="0" r="17106" b="0"/>
          <a:stretch/>
        </p:blipFill>
        <p:spPr>
          <a:xfrm>
            <a:off x="5108760" y="2398680"/>
            <a:ext cx="4311000" cy="4029480"/>
          </a:xfrm>
          <a:prstGeom prst="rect">
            <a:avLst/>
          </a:prstGeom>
          <a:ln w="3240">
            <a:noFill/>
          </a:ln>
        </p:spPr>
      </p:pic>
      <p:pic>
        <p:nvPicPr>
          <p:cNvPr id="117" name="@HISEDTECH.png" descr=""/>
          <p:cNvPicPr/>
          <p:nvPr/>
        </p:nvPicPr>
        <p:blipFill>
          <a:blip r:embed="rId3"/>
          <a:stretch/>
        </p:blipFill>
        <p:spPr>
          <a:xfrm>
            <a:off x="9742320" y="2398680"/>
            <a:ext cx="4029480" cy="4029480"/>
          </a:xfrm>
          <a:prstGeom prst="rect">
            <a:avLst/>
          </a:prstGeom>
          <a:ln w="3240">
            <a:noFill/>
          </a:ln>
        </p:spPr>
      </p:pic>
      <p:sp>
        <p:nvSpPr>
          <p:cNvPr id="118" name="CustomShape 2"/>
          <p:cNvSpPr/>
          <p:nvPr/>
        </p:nvSpPr>
        <p:spPr>
          <a:xfrm>
            <a:off x="7571520" y="6652080"/>
            <a:ext cx="3698640" cy="519840"/>
          </a:xfrm>
          <a:prstGeom prst="rect">
            <a:avLst/>
          </a:prstGeom>
          <a:noFill/>
          <a:ln w="324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31320" rIns="31320" tIns="31320" bIns="31320" anchor="ctr">
            <a:spAutoFit/>
          </a:bodyPr>
          <a:p>
            <a:pPr algn="ctr">
              <a:lnSpc>
                <a:spcPct val="100000"/>
              </a:lnSpc>
            </a:pPr>
            <a:r>
              <a:rPr b="1" lang="de-DE" sz="30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@mrjamiespeaks</a:t>
            </a:r>
            <a:endParaRPr b="0" lang="de-DE" sz="3000" spc="-1" strike="noStrike">
              <a:latin typeface="Arial"/>
            </a:endParaRPr>
          </a:p>
        </p:txBody>
      </p:sp>
      <p:pic>
        <p:nvPicPr>
          <p:cNvPr id="119" name="D38980FC-AA1E-4F63-8355-6D1090974ED0-L0-001.png" descr=""/>
          <p:cNvPicPr/>
          <p:nvPr/>
        </p:nvPicPr>
        <p:blipFill>
          <a:blip r:embed="rId4"/>
          <a:stretch/>
        </p:blipFill>
        <p:spPr>
          <a:xfrm>
            <a:off x="6366240" y="9758880"/>
            <a:ext cx="2379600" cy="793440"/>
          </a:xfrm>
          <a:prstGeom prst="rect">
            <a:avLst/>
          </a:prstGeom>
          <a:ln w="324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Collabora_OfficeDev/6.0.10.28$Linux_X86_64 LibreOffice_project/74181e6b89e16eeaec9f48024775c10835c36f1b</Application>
  <Words>205</Words>
  <Paragraphs>40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de-DE</dc:language>
  <cp:lastModifiedBy/>
  <dcterms:modified xsi:type="dcterms:W3CDTF">2019-12-20T07:34:07Z</dcterms:modified>
  <cp:revision>3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Benutzerdefiniert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</vt:i4>
  </property>
</Properties>
</file>